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31" r:id="rId5"/>
  </p:sldIdLst>
  <p:sldSz cx="12192000" cy="6858000"/>
  <p:notesSz cx="7104063" cy="102346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rten, Hanne" initials="SH" lastIdx="7" clrIdx="0">
    <p:extLst>
      <p:ext uri="{19B8F6BF-5375-455C-9EA6-DF929625EA0E}">
        <p15:presenceInfo xmlns:p15="http://schemas.microsoft.com/office/powerpoint/2012/main" userId="S-1-5-21-1275210071-1383384898-839522115-513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83"/>
    <a:srgbClr val="ED7004"/>
    <a:srgbClr val="FF9900"/>
    <a:srgbClr val="81A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8C650C-C993-8D3E-8178-BC861374B480}" v="5" dt="2026-03-03T10:46:52.590"/>
    <p1510:client id="{850B3266-B9EC-453D-B00D-F3DA4295B84D}" v="37" dt="2026-03-03T10:47:57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tou, Jostein Vollen" userId="de5f8099-20b8-4616-b36a-369d45d218a8" providerId="ADAL" clId="{E4B6B131-2EAF-4DB2-BAE3-EB69726FB7F1}"/>
    <pc:docChg chg="modSld">
      <pc:chgData name="Listou, Jostein Vollen" userId="de5f8099-20b8-4616-b36a-369d45d218a8" providerId="ADAL" clId="{E4B6B131-2EAF-4DB2-BAE3-EB69726FB7F1}" dt="2026-03-03T10:47:57.077" v="148" actId="1038"/>
      <pc:docMkLst>
        <pc:docMk/>
      </pc:docMkLst>
      <pc:sldChg chg="modSp mod">
        <pc:chgData name="Listou, Jostein Vollen" userId="de5f8099-20b8-4616-b36a-369d45d218a8" providerId="ADAL" clId="{E4B6B131-2EAF-4DB2-BAE3-EB69726FB7F1}" dt="2026-03-03T10:47:57.077" v="148" actId="1038"/>
        <pc:sldMkLst>
          <pc:docMk/>
          <pc:sldMk cId="3719079941" sldId="331"/>
        </pc:sldMkLst>
        <pc:spChg chg="mod">
          <ac:chgData name="Listou, Jostein Vollen" userId="de5f8099-20b8-4616-b36a-369d45d218a8" providerId="ADAL" clId="{E4B6B131-2EAF-4DB2-BAE3-EB69726FB7F1}" dt="2026-03-03T10:36:13.576" v="66" actId="1037"/>
          <ac:spMkLst>
            <pc:docMk/>
            <pc:sldMk cId="3719079941" sldId="331"/>
            <ac:spMk id="2" creationId="{00000000-0000-0000-0000-000000000000}"/>
          </ac:spMkLst>
        </pc:spChg>
        <pc:spChg chg="mod">
          <ac:chgData name="Listou, Jostein Vollen" userId="de5f8099-20b8-4616-b36a-369d45d218a8" providerId="ADAL" clId="{E4B6B131-2EAF-4DB2-BAE3-EB69726FB7F1}" dt="2026-03-03T10:36:13.576" v="66" actId="1037"/>
          <ac:spMkLst>
            <pc:docMk/>
            <pc:sldMk cId="3719079941" sldId="331"/>
            <ac:spMk id="3" creationId="{00000000-0000-0000-0000-000000000000}"/>
          </ac:spMkLst>
        </pc:spChg>
        <pc:spChg chg="mod">
          <ac:chgData name="Listou, Jostein Vollen" userId="de5f8099-20b8-4616-b36a-369d45d218a8" providerId="ADAL" clId="{E4B6B131-2EAF-4DB2-BAE3-EB69726FB7F1}" dt="2026-03-03T10:47:49.703" v="139" actId="1038"/>
          <ac:spMkLst>
            <pc:docMk/>
            <pc:sldMk cId="3719079941" sldId="331"/>
            <ac:spMk id="6" creationId="{00000000-0000-0000-0000-000000000000}"/>
          </ac:spMkLst>
        </pc:spChg>
        <pc:spChg chg="mod">
          <ac:chgData name="Listou, Jostein Vollen" userId="de5f8099-20b8-4616-b36a-369d45d218a8" providerId="ADAL" clId="{E4B6B131-2EAF-4DB2-BAE3-EB69726FB7F1}" dt="2026-03-03T10:47:57.077" v="148" actId="1038"/>
          <ac:spMkLst>
            <pc:docMk/>
            <pc:sldMk cId="3719079941" sldId="331"/>
            <ac:spMk id="7" creationId="{00000000-0000-0000-0000-000000000000}"/>
          </ac:spMkLst>
        </pc:spChg>
        <pc:spChg chg="mod">
          <ac:chgData name="Listou, Jostein Vollen" userId="de5f8099-20b8-4616-b36a-369d45d218a8" providerId="ADAL" clId="{E4B6B131-2EAF-4DB2-BAE3-EB69726FB7F1}" dt="2026-03-03T08:32:08.750" v="42" actId="20577"/>
          <ac:spMkLst>
            <pc:docMk/>
            <pc:sldMk cId="3719079941" sldId="331"/>
            <ac:spMk id="23" creationId="{EE7771FA-308E-3A8D-042D-D5530481FC05}"/>
          </ac:spMkLst>
        </pc:spChg>
        <pc:spChg chg="mod">
          <ac:chgData name="Listou, Jostein Vollen" userId="de5f8099-20b8-4616-b36a-369d45d218a8" providerId="ADAL" clId="{E4B6B131-2EAF-4DB2-BAE3-EB69726FB7F1}" dt="2026-03-03T10:36:13.576" v="66" actId="1037"/>
          <ac:spMkLst>
            <pc:docMk/>
            <pc:sldMk cId="3719079941" sldId="331"/>
            <ac:spMk id="44" creationId="{00000000-0000-0000-0000-000000000000}"/>
          </ac:spMkLst>
        </pc:spChg>
        <pc:spChg chg="mod">
          <ac:chgData name="Listou, Jostein Vollen" userId="de5f8099-20b8-4616-b36a-369d45d218a8" providerId="ADAL" clId="{E4B6B131-2EAF-4DB2-BAE3-EB69726FB7F1}" dt="2026-03-03T10:36:13.576" v="66" actId="1037"/>
          <ac:spMkLst>
            <pc:docMk/>
            <pc:sldMk cId="3719079941" sldId="331"/>
            <ac:spMk id="45" creationId="{00000000-0000-0000-0000-000000000000}"/>
          </ac:spMkLst>
        </pc:spChg>
        <pc:cxnChg chg="mod">
          <ac:chgData name="Listou, Jostein Vollen" userId="de5f8099-20b8-4616-b36a-369d45d218a8" providerId="ADAL" clId="{E4B6B131-2EAF-4DB2-BAE3-EB69726FB7F1}" dt="2026-03-03T10:36:13.576" v="66" actId="1037"/>
          <ac:cxnSpMkLst>
            <pc:docMk/>
            <pc:sldMk cId="3719079941" sldId="331"/>
            <ac:cxnSpMk id="8" creationId="{00000000-0000-0000-0000-000000000000}"/>
          </ac:cxnSpMkLst>
        </pc:cxnChg>
        <pc:cxnChg chg="mod">
          <ac:chgData name="Listou, Jostein Vollen" userId="de5f8099-20b8-4616-b36a-369d45d218a8" providerId="ADAL" clId="{E4B6B131-2EAF-4DB2-BAE3-EB69726FB7F1}" dt="2026-03-03T10:36:34.746" v="135" actId="1036"/>
          <ac:cxnSpMkLst>
            <pc:docMk/>
            <pc:sldMk cId="3719079941" sldId="331"/>
            <ac:cxnSpMk id="16" creationId="{00000000-0000-0000-0000-000000000000}"/>
          </ac:cxnSpMkLst>
        </pc:cxnChg>
        <pc:cxnChg chg="mod">
          <ac:chgData name="Listou, Jostein Vollen" userId="de5f8099-20b8-4616-b36a-369d45d218a8" providerId="ADAL" clId="{E4B6B131-2EAF-4DB2-BAE3-EB69726FB7F1}" dt="2026-03-03T10:36:13.576" v="66" actId="1037"/>
          <ac:cxnSpMkLst>
            <pc:docMk/>
            <pc:sldMk cId="3719079941" sldId="331"/>
            <ac:cxnSpMk id="17" creationId="{00000000-0000-0000-0000-000000000000}"/>
          </ac:cxnSpMkLst>
        </pc:cxnChg>
        <pc:cxnChg chg="mod">
          <ac:chgData name="Listou, Jostein Vollen" userId="de5f8099-20b8-4616-b36a-369d45d218a8" providerId="ADAL" clId="{E4B6B131-2EAF-4DB2-BAE3-EB69726FB7F1}" dt="2026-03-03T10:36:13.576" v="66" actId="1037"/>
          <ac:cxnSpMkLst>
            <pc:docMk/>
            <pc:sldMk cId="3719079941" sldId="331"/>
            <ac:cxnSpMk id="27" creationId="{00000000-0000-0000-0000-000000000000}"/>
          </ac:cxnSpMkLst>
        </pc:cxnChg>
      </pc:sldChg>
    </pc:docChg>
  </pc:docChgLst>
  <pc:docChgLst>
    <pc:chgData name="Listou, Jostein Vollen" userId="S::jostein.listou@helse-midt.no::de5f8099-20b8-4616-b36a-369d45d218a8" providerId="AD" clId="Web-{2F8C650C-C993-8D3E-8178-BC861374B480}"/>
    <pc:docChg chg="modSld">
      <pc:chgData name="Listou, Jostein Vollen" userId="S::jostein.listou@helse-midt.no::de5f8099-20b8-4616-b36a-369d45d218a8" providerId="AD" clId="Web-{2F8C650C-C993-8D3E-8178-BC861374B480}" dt="2026-03-03T10:46:52.590" v="4" actId="1076"/>
      <pc:docMkLst>
        <pc:docMk/>
      </pc:docMkLst>
      <pc:sldChg chg="modSp">
        <pc:chgData name="Listou, Jostein Vollen" userId="S::jostein.listou@helse-midt.no::de5f8099-20b8-4616-b36a-369d45d218a8" providerId="AD" clId="Web-{2F8C650C-C993-8D3E-8178-BC861374B480}" dt="2026-03-03T10:46:52.590" v="4" actId="1076"/>
        <pc:sldMkLst>
          <pc:docMk/>
          <pc:sldMk cId="3719079941" sldId="331"/>
        </pc:sldMkLst>
        <pc:spChg chg="mod">
          <ac:chgData name="Listou, Jostein Vollen" userId="S::jostein.listou@helse-midt.no::de5f8099-20b8-4616-b36a-369d45d218a8" providerId="AD" clId="Web-{2F8C650C-C993-8D3E-8178-BC861374B480}" dt="2026-03-03T10:46:41.324" v="3" actId="1076"/>
          <ac:spMkLst>
            <pc:docMk/>
            <pc:sldMk cId="3719079941" sldId="331"/>
            <ac:spMk id="6" creationId="{00000000-0000-0000-0000-000000000000}"/>
          </ac:spMkLst>
        </pc:spChg>
        <pc:spChg chg="mod">
          <ac:chgData name="Listou, Jostein Vollen" userId="S::jostein.listou@helse-midt.no::de5f8099-20b8-4616-b36a-369d45d218a8" providerId="AD" clId="Web-{2F8C650C-C993-8D3E-8178-BC861374B480}" dt="2026-03-03T10:46:52.590" v="4" actId="1076"/>
          <ac:spMkLst>
            <pc:docMk/>
            <pc:sldMk cId="3719079941" sldId="331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077F613-DC16-485A-940D-2430FB0F104B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C34374AB-E166-4014-BDD8-AE2B8B46B7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294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e 7">
            <a:extLst>
              <a:ext uri="{FF2B5EF4-FFF2-40B4-BE49-F238E27FC236}">
                <a16:creationId xmlns:a16="http://schemas.microsoft.com/office/drawing/2014/main" id="{B1A520F1-65EE-E649-BB8D-A3734D998E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70" b="50000"/>
          <a:stretch/>
        </p:blipFill>
        <p:spPr>
          <a:xfrm>
            <a:off x="7342909" y="2031103"/>
            <a:ext cx="4849092" cy="4826898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1B92C26F-7F53-C14B-B289-0792A660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8970" y="1122363"/>
            <a:ext cx="9134622" cy="1803717"/>
          </a:xfrm>
        </p:spPr>
        <p:txBody>
          <a:bodyPr anchor="b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AE6A5A5-BED6-5143-86AB-460B6B373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8970" y="3602038"/>
            <a:ext cx="913462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3CE523-8A75-3248-9DA6-4FBCB7D8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11DF22D-D0D4-0E48-B228-D7E1C05C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ACCF5C-1F08-8446-B3CB-BE8A4E8E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15" name="Bilde 14">
            <a:extLst>
              <a:ext uri="{FF2B5EF4-FFF2-40B4-BE49-F238E27FC236}">
                <a16:creationId xmlns:a16="http://schemas.microsoft.com/office/drawing/2014/main" id="{457C1FD1-C72D-B941-8128-0E8368527E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8" y="446405"/>
            <a:ext cx="2719754" cy="52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9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 - K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8AB9C3-8B30-D644-AE02-1F73A6694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5E9DE39-9DCC-2A48-B512-D62634DCB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D508B2E-D5F0-424B-84A7-34DAF2142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1FD1AAA-F6C1-3E43-AFD6-290143817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2A292EE-25A9-2B47-98B0-F650206E4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A44997F-0D0E-5845-B7B6-09C32376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B919485-2E05-C648-83E6-5BCB37E5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2400F27-A523-4D49-B3FC-A0D1B4D49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352019D6-8B6D-1547-A33B-C2C5C34302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3127" y="6060528"/>
            <a:ext cx="457958" cy="457958"/>
          </a:xfrm>
          <a:prstGeom prst="rect">
            <a:avLst/>
          </a:prstGeom>
        </p:spPr>
      </p:pic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DEF03F01-AAC7-034B-AE29-D0D5DCA0871B}"/>
              </a:ext>
            </a:extLst>
          </p:cNvPr>
          <p:cNvCxnSpPr/>
          <p:nvPr userDrawn="1"/>
        </p:nvCxnSpPr>
        <p:spPr>
          <a:xfrm>
            <a:off x="0" y="6289507"/>
            <a:ext cx="11353800" cy="0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32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5DF14B-C2FE-F544-8369-696968811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7FA39DB-E08D-BD49-A771-A15E0D754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48A3EFA-93BE-2942-A9DE-510C191A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9771E15-F4D1-8E4C-909A-45D6322C0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9488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Bare tittel - Blå">
    <p:bg>
      <p:bgPr>
        <a:solidFill>
          <a:srgbClr val="0032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5DF14B-C2FE-F544-8369-696968811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7FA39DB-E08D-BD49-A771-A15E0D754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48A3EFA-93BE-2942-A9DE-510C191A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9771E15-F4D1-8E4C-909A-45D6322C0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cxnSp>
        <p:nvCxnSpPr>
          <p:cNvPr id="6" name="Rett linje 5">
            <a:extLst>
              <a:ext uri="{FF2B5EF4-FFF2-40B4-BE49-F238E27FC236}">
                <a16:creationId xmlns:a16="http://schemas.microsoft.com/office/drawing/2014/main" id="{15EB17B9-0771-0D4B-A7C0-DAB882EB11B1}"/>
              </a:ext>
            </a:extLst>
          </p:cNvPr>
          <p:cNvCxnSpPr/>
          <p:nvPr userDrawn="1"/>
        </p:nvCxnSpPr>
        <p:spPr>
          <a:xfrm>
            <a:off x="0" y="6289507"/>
            <a:ext cx="11353800" cy="0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FE13AB6A-FB76-5C40-8779-8CD9DBF70535}"/>
              </a:ext>
            </a:extLst>
          </p:cNvPr>
          <p:cNvSpPr/>
          <p:nvPr userDrawn="1"/>
        </p:nvSpPr>
        <p:spPr>
          <a:xfrm>
            <a:off x="11403127" y="6236250"/>
            <a:ext cx="106514" cy="1065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751D761E-883A-3E42-A342-5F578B983C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08" y="6410035"/>
            <a:ext cx="1506647" cy="28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71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C030D76-EBBC-6045-A8E0-1BF544F8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17CC59B-D2C4-724B-A9D4-6039BB62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43198B2-5AF0-4B41-84D5-E841732B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890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- Blå">
    <p:bg>
      <p:bgPr>
        <a:solidFill>
          <a:srgbClr val="0032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C030D76-EBBC-6045-A8E0-1BF544F8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17CC59B-D2C4-724B-A9D4-6039BB62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43198B2-5AF0-4B41-84D5-E841732B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cxnSp>
        <p:nvCxnSpPr>
          <p:cNvPr id="5" name="Rett linje 4">
            <a:extLst>
              <a:ext uri="{FF2B5EF4-FFF2-40B4-BE49-F238E27FC236}">
                <a16:creationId xmlns:a16="http://schemas.microsoft.com/office/drawing/2014/main" id="{05DC0F9C-C7F6-864A-B825-03A0E4386B96}"/>
              </a:ext>
            </a:extLst>
          </p:cNvPr>
          <p:cNvCxnSpPr/>
          <p:nvPr userDrawn="1"/>
        </p:nvCxnSpPr>
        <p:spPr>
          <a:xfrm>
            <a:off x="0" y="6289507"/>
            <a:ext cx="11353800" cy="0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5">
            <a:extLst>
              <a:ext uri="{FF2B5EF4-FFF2-40B4-BE49-F238E27FC236}">
                <a16:creationId xmlns:a16="http://schemas.microsoft.com/office/drawing/2014/main" id="{D3855909-4CB5-7C4A-BBD1-322F3AAC3158}"/>
              </a:ext>
            </a:extLst>
          </p:cNvPr>
          <p:cNvSpPr/>
          <p:nvPr userDrawn="1"/>
        </p:nvSpPr>
        <p:spPr>
          <a:xfrm>
            <a:off x="11403127" y="6236250"/>
            <a:ext cx="106514" cy="1065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3893D71-D650-0441-9B87-045684C1D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08" y="6410035"/>
            <a:ext cx="1506647" cy="288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567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1E09AA-F784-7843-AF76-F1F5C10CA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941B3E-7B61-9942-971E-6A4275BB1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6C6C3EE-1C5E-2B43-AD4B-48A5DC018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66279E4-A95D-494F-B5C0-48C6AAEC0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8BEA9F2-7015-1F45-85F0-950A233A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934AD8B-F318-F843-94DD-61BEBF355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2165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609725-4C45-974D-824E-69A85677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A63FF9E-5285-314A-8CF5-EEB89FFE02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0CE39C3-2AA4-5244-9A2D-DB3B64A15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D2AF465-F61C-4E4D-858F-514DDF4A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5394162-ECD8-7945-865B-7F1F64159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6562E3F-A4CE-2041-A55F-08EFD70F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3818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D42566-4768-9B46-AFF6-FF46A831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AC1D3E1-B9C2-784F-88E4-AEF167E24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9A5C4AD-40E5-9149-ADE1-C81DB1FD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80B98C6-809E-6948-BAF6-43E891F2C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03A929C-DC22-F942-AD31-7CDFF0FF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7582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E658D50-C9C4-0E4E-BBDA-89F36C2E3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2CFF7A4-7E83-2E45-82EE-BFA61A279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D208DC0-E74B-F748-AA00-FDB066BD1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AFE319-53F5-3147-8E69-370A523D2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769782D-285F-2444-A54B-B7BB5BD5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04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 - Strategi 2030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C030D76-EBBC-6045-A8E0-1BF544F825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0136" y="6398554"/>
            <a:ext cx="1084118" cy="365125"/>
          </a:xfrm>
        </p:spPr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17CC59B-D2C4-724B-A9D4-6039BB62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47884" y="6398554"/>
            <a:ext cx="6754761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43198B2-5AF0-4B41-84D5-E841732B4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8397" y="6398554"/>
            <a:ext cx="578427" cy="365125"/>
          </a:xfrm>
        </p:spPr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879581D5-0F7E-9E4F-89C4-AFAA1EA9A7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034" y="6396105"/>
            <a:ext cx="771939" cy="286317"/>
          </a:xfrm>
          <a:prstGeom prst="rect">
            <a:avLst/>
          </a:prstGeom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547E1402-2297-4047-B887-9D1FFB1410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64" y="6426347"/>
            <a:ext cx="1545936" cy="25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1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C9FBA7-41E6-C943-9BCD-44F5EB46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52C6F6-7C7E-0545-8053-554FFB3DB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19BF38-7C0E-D742-A608-838B8403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46AAD2-377D-CE4A-A78F-CC05DDAF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D7291D6-3B57-4443-854E-B16C15C9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74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 - H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>
            <a:extLst>
              <a:ext uri="{FF2B5EF4-FFF2-40B4-BE49-F238E27FC236}">
                <a16:creationId xmlns:a16="http://schemas.microsoft.com/office/drawing/2014/main" id="{CE3C56CD-BE2D-604C-A7A7-6A7FD6A668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50029"/>
          <a:stretch/>
        </p:blipFill>
        <p:spPr>
          <a:xfrm>
            <a:off x="7355400" y="2024221"/>
            <a:ext cx="4836600" cy="4833779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1B92C26F-7F53-C14B-B289-0792A660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8970" y="1122363"/>
            <a:ext cx="9134622" cy="1803717"/>
          </a:xfrm>
        </p:spPr>
        <p:txBody>
          <a:bodyPr anchor="b" anchorCtr="0">
            <a:normAutofit/>
          </a:bodyPr>
          <a:lstStyle>
            <a:lvl1pPr algn="l">
              <a:defRPr sz="4800" b="1">
                <a:solidFill>
                  <a:srgbClr val="003283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AE6A5A5-BED6-5143-86AB-460B6B373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8970" y="3602038"/>
            <a:ext cx="913462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328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3CE523-8A75-3248-9DA6-4FBCB7D8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11DF22D-D0D4-0E48-B228-D7E1C05C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ACCF5C-1F08-8446-B3CB-BE8A4E8E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15" name="Bilde 14">
            <a:extLst>
              <a:ext uri="{FF2B5EF4-FFF2-40B4-BE49-F238E27FC236}">
                <a16:creationId xmlns:a16="http://schemas.microsoft.com/office/drawing/2014/main" id="{457C1FD1-C72D-B941-8128-0E8368527E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8" y="481724"/>
            <a:ext cx="2719754" cy="45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 - Lite kor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92C26F-7F53-C14B-B289-0792A660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8970" y="1122363"/>
            <a:ext cx="9134622" cy="1803717"/>
          </a:xfrm>
        </p:spPr>
        <p:txBody>
          <a:bodyPr anchor="b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AE6A5A5-BED6-5143-86AB-460B6B373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8970" y="3602038"/>
            <a:ext cx="913462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3CE523-8A75-3248-9DA6-4FBCB7D8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11DF22D-D0D4-0E48-B228-D7E1C05C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ACCF5C-1F08-8446-B3CB-BE8A4E8E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15" name="Bilde 14">
            <a:extLst>
              <a:ext uri="{FF2B5EF4-FFF2-40B4-BE49-F238E27FC236}">
                <a16:creationId xmlns:a16="http://schemas.microsoft.com/office/drawing/2014/main" id="{457C1FD1-C72D-B941-8128-0E8368527E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8" y="446405"/>
            <a:ext cx="2719754" cy="52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72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eloverskrift - Outlin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>
            <a:extLst>
              <a:ext uri="{FF2B5EF4-FFF2-40B4-BE49-F238E27FC236}">
                <a16:creationId xmlns:a16="http://schemas.microsoft.com/office/drawing/2014/main" id="{678D648A-5C59-7840-A609-8BD96C148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907" y="2031102"/>
            <a:ext cx="6068293" cy="6062219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1B92C26F-7F53-C14B-B289-0792A660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8970" y="1122363"/>
            <a:ext cx="9134622" cy="1803717"/>
          </a:xfrm>
        </p:spPr>
        <p:txBody>
          <a:bodyPr anchor="b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AE6A5A5-BED6-5143-86AB-460B6B373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8970" y="3602038"/>
            <a:ext cx="913462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3CE523-8A75-3248-9DA6-4FBCB7D8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11DF22D-D0D4-0E48-B228-D7E1C05C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ACCF5C-1F08-8446-B3CB-BE8A4E8E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15" name="Bilde 14">
            <a:extLst>
              <a:ext uri="{FF2B5EF4-FFF2-40B4-BE49-F238E27FC236}">
                <a16:creationId xmlns:a16="http://schemas.microsoft.com/office/drawing/2014/main" id="{457C1FD1-C72D-B941-8128-0E8368527E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8" y="446405"/>
            <a:ext cx="2719754" cy="52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6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 - Kor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>
            <a:extLst>
              <a:ext uri="{FF2B5EF4-FFF2-40B4-BE49-F238E27FC236}">
                <a16:creationId xmlns:a16="http://schemas.microsoft.com/office/drawing/2014/main" id="{4F6546F2-132F-8144-9B26-617528BE10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70" b="50000"/>
          <a:stretch/>
        </p:blipFill>
        <p:spPr>
          <a:xfrm>
            <a:off x="7342909" y="2031103"/>
            <a:ext cx="4849092" cy="4826898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60E85F30-75B4-FF42-AF80-20CFD766F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990" y="1709738"/>
            <a:ext cx="9876459" cy="285273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7604DED-0A22-4640-8B1A-EA0B4E547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990" y="4589463"/>
            <a:ext cx="9876460" cy="150018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858EF4-CDD5-1440-86E1-4B7C7AA4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F194CB1-9586-EF4B-BBB6-8D9442BF7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44BB978-85C2-0D4E-9FC4-20CC0C33C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2663BEA8-A4EA-854E-9471-F981C2A109B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08" y="6429601"/>
            <a:ext cx="1506647" cy="249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05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91CDD4-CA52-7C4D-8F8A-3FE04929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131A3E-7895-8346-BF2B-D4D3FD170E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4ACC645-0435-484D-A09D-82C747BFB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136B6A6-D833-794B-8729-5D07699C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9FAF9AB-8DF9-CB4C-A8B4-1B435AA1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A93593C-2DE9-7D4C-91D3-9E1788F3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7398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o innholdsdeler - K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91CDD4-CA52-7C4D-8F8A-3FE04929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131A3E-7895-8346-BF2B-D4D3FD170E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4ACC645-0435-484D-A09D-82C747BFB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136B6A6-D833-794B-8729-5D07699C5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9FAF9AB-8DF9-CB4C-A8B4-1B435AA1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A93593C-2DE9-7D4C-91D3-9E1788F3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85EE7DCD-A9CF-F946-9FF8-73131B3C77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3127" y="6060528"/>
            <a:ext cx="457958" cy="457958"/>
          </a:xfrm>
          <a:prstGeom prst="rect">
            <a:avLst/>
          </a:prstGeom>
        </p:spPr>
      </p:pic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27CFEDB7-4063-CB4D-A736-FE7E1133003D}"/>
              </a:ext>
            </a:extLst>
          </p:cNvPr>
          <p:cNvCxnSpPr/>
          <p:nvPr userDrawn="1"/>
        </p:nvCxnSpPr>
        <p:spPr>
          <a:xfrm>
            <a:off x="0" y="6289507"/>
            <a:ext cx="11353800" cy="0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87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8AB9C3-8B30-D644-AE02-1F73A6694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5E9DE39-9DCC-2A48-B512-D62634DCB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D508B2E-D5F0-424B-84A7-34DAF2142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1FD1AAA-F6C1-3E43-AFD6-290143817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2A292EE-25A9-2B47-98B0-F650206E4C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CA44997F-0D0E-5845-B7B6-09C32376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B919485-2E05-C648-83E6-5BCB37E5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2400F27-A523-4D49-B3FC-A0D1B4D49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874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78647BA5-F06A-5B43-8698-E775507EE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EB8629-6545-D646-B891-0A3E1F73A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65B4DF2-A0F8-884E-8DBE-7712307E7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89519" y="6398554"/>
            <a:ext cx="10841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9F13E-7433-AD44-943B-226CAB9E3968}" type="datetimeFigureOut">
              <a:rPr lang="nb-NO" smtClean="0"/>
              <a:t>03.03.2026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3B7D5AD-47C6-DB46-AAD0-77F1DAC4F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42908" y="6398554"/>
            <a:ext cx="3318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B3EAFA3-513F-8C48-BD2F-0A1A89FB5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54589" y="6398554"/>
            <a:ext cx="578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5909A-6E04-0740-90F1-7980387B509A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34695DCA-5B5F-BF40-B86F-07FE2608D712}"/>
              </a:ext>
            </a:extLst>
          </p:cNvPr>
          <p:cNvCxnSpPr/>
          <p:nvPr userDrawn="1"/>
        </p:nvCxnSpPr>
        <p:spPr>
          <a:xfrm>
            <a:off x="0" y="6289507"/>
            <a:ext cx="11353800" cy="0"/>
          </a:xfrm>
          <a:prstGeom prst="line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e 8">
            <a:extLst>
              <a:ext uri="{FF2B5EF4-FFF2-40B4-BE49-F238E27FC236}">
                <a16:creationId xmlns:a16="http://schemas.microsoft.com/office/drawing/2014/main" id="{B372F43A-4749-7645-AEEC-2D18E5808714}"/>
              </a:ext>
            </a:extLst>
          </p:cNvPr>
          <p:cNvSpPr/>
          <p:nvPr userDrawn="1"/>
        </p:nvSpPr>
        <p:spPr>
          <a:xfrm>
            <a:off x="11403127" y="6236250"/>
            <a:ext cx="106514" cy="10651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FBF125BD-B4E4-8B46-9674-B96B340D0D3D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64" y="6426347"/>
            <a:ext cx="1545936" cy="256075"/>
          </a:xfrm>
          <a:prstGeom prst="rect">
            <a:avLst/>
          </a:prstGeom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D4E0D664-CF64-93F1-7BB2-396445B3400B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03060"/>
            <a:ext cx="179388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6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Åpen</a:t>
            </a:r>
          </a:p>
        </p:txBody>
      </p:sp>
    </p:spTree>
    <p:extLst>
      <p:ext uri="{BB962C8B-B14F-4D97-AF65-F5344CB8AC3E}">
        <p14:creationId xmlns:p14="http://schemas.microsoft.com/office/powerpoint/2010/main" val="321085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5" r:id="rId4"/>
    <p:sldLayoutId id="2147483666" r:id="rId5"/>
    <p:sldLayoutId id="2147483651" r:id="rId6"/>
    <p:sldLayoutId id="2147483652" r:id="rId7"/>
    <p:sldLayoutId id="2147483663" r:id="rId8"/>
    <p:sldLayoutId id="2147483653" r:id="rId9"/>
    <p:sldLayoutId id="2147483664" r:id="rId10"/>
    <p:sldLayoutId id="2147483654" r:id="rId11"/>
    <p:sldLayoutId id="2147483660" r:id="rId12"/>
    <p:sldLayoutId id="2147483655" r:id="rId13"/>
    <p:sldLayoutId id="2147483661" r:id="rId14"/>
    <p:sldLayoutId id="2147483656" r:id="rId15"/>
    <p:sldLayoutId id="2147483657" r:id="rId16"/>
    <p:sldLayoutId id="2147483658" r:id="rId17"/>
    <p:sldLayoutId id="2147483659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28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Rett linje 42">
            <a:extLst>
              <a:ext uri="{FF2B5EF4-FFF2-40B4-BE49-F238E27FC236}">
                <a16:creationId xmlns:a16="http://schemas.microsoft.com/office/drawing/2014/main" id="{B03E0889-4878-EC0C-70AC-F0AC3C519B7F}"/>
              </a:ext>
            </a:extLst>
          </p:cNvPr>
          <p:cNvCxnSpPr>
            <a:cxnSpLocks/>
          </p:cNvCxnSpPr>
          <p:nvPr/>
        </p:nvCxnSpPr>
        <p:spPr>
          <a:xfrm>
            <a:off x="4109881" y="4295135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6" name="Rett linje 15"/>
          <p:cNvCxnSpPr>
            <a:cxnSpLocks/>
          </p:cNvCxnSpPr>
          <p:nvPr/>
        </p:nvCxnSpPr>
        <p:spPr>
          <a:xfrm>
            <a:off x="5837698" y="1651439"/>
            <a:ext cx="0" cy="423863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2" name="Rett linje 61">
            <a:extLst>
              <a:ext uri="{FF2B5EF4-FFF2-40B4-BE49-F238E27FC236}">
                <a16:creationId xmlns:a16="http://schemas.microsoft.com/office/drawing/2014/main" id="{88DF19D5-A35A-D550-66BB-2F3CA4725CC1}"/>
              </a:ext>
            </a:extLst>
          </p:cNvPr>
          <p:cNvCxnSpPr>
            <a:cxnSpLocks/>
          </p:cNvCxnSpPr>
          <p:nvPr/>
        </p:nvCxnSpPr>
        <p:spPr>
          <a:xfrm flipH="1">
            <a:off x="4110141" y="2711057"/>
            <a:ext cx="8771" cy="2692251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3" name="Rett linje 72">
            <a:extLst>
              <a:ext uri="{FF2B5EF4-FFF2-40B4-BE49-F238E27FC236}">
                <a16:creationId xmlns:a16="http://schemas.microsoft.com/office/drawing/2014/main" id="{9EA3AD85-D96A-D756-2143-EA34D776DAB8}"/>
              </a:ext>
            </a:extLst>
          </p:cNvPr>
          <p:cNvCxnSpPr>
            <a:cxnSpLocks/>
          </p:cNvCxnSpPr>
          <p:nvPr/>
        </p:nvCxnSpPr>
        <p:spPr>
          <a:xfrm>
            <a:off x="344124" y="4757264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4" name="Rett linje 73">
            <a:extLst>
              <a:ext uri="{FF2B5EF4-FFF2-40B4-BE49-F238E27FC236}">
                <a16:creationId xmlns:a16="http://schemas.microsoft.com/office/drawing/2014/main" id="{DBBDE510-548D-FC6B-2414-50356007CB0D}"/>
              </a:ext>
            </a:extLst>
          </p:cNvPr>
          <p:cNvCxnSpPr>
            <a:cxnSpLocks/>
          </p:cNvCxnSpPr>
          <p:nvPr/>
        </p:nvCxnSpPr>
        <p:spPr>
          <a:xfrm>
            <a:off x="339213" y="4044424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5" name="Rett linje 74">
            <a:extLst>
              <a:ext uri="{FF2B5EF4-FFF2-40B4-BE49-F238E27FC236}">
                <a16:creationId xmlns:a16="http://schemas.microsoft.com/office/drawing/2014/main" id="{D445182D-9B84-5DE9-354D-22F6CF1E3870}"/>
              </a:ext>
            </a:extLst>
          </p:cNvPr>
          <p:cNvCxnSpPr>
            <a:cxnSpLocks/>
          </p:cNvCxnSpPr>
          <p:nvPr/>
        </p:nvCxnSpPr>
        <p:spPr>
          <a:xfrm>
            <a:off x="344134" y="3321746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6" name="Rett linje 75">
            <a:extLst>
              <a:ext uri="{FF2B5EF4-FFF2-40B4-BE49-F238E27FC236}">
                <a16:creationId xmlns:a16="http://schemas.microsoft.com/office/drawing/2014/main" id="{113CD0A7-FC08-6982-2C8B-1B311585E8A2}"/>
              </a:ext>
            </a:extLst>
          </p:cNvPr>
          <p:cNvCxnSpPr>
            <a:cxnSpLocks/>
          </p:cNvCxnSpPr>
          <p:nvPr/>
        </p:nvCxnSpPr>
        <p:spPr>
          <a:xfrm>
            <a:off x="4114800" y="5391443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7" name="Rett linje 76">
            <a:extLst>
              <a:ext uri="{FF2B5EF4-FFF2-40B4-BE49-F238E27FC236}">
                <a16:creationId xmlns:a16="http://schemas.microsoft.com/office/drawing/2014/main" id="{8E782A13-796C-DDB7-84B1-99C3F0F705BC}"/>
              </a:ext>
            </a:extLst>
          </p:cNvPr>
          <p:cNvCxnSpPr>
            <a:cxnSpLocks/>
          </p:cNvCxnSpPr>
          <p:nvPr/>
        </p:nvCxnSpPr>
        <p:spPr>
          <a:xfrm>
            <a:off x="4119720" y="4845750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8" name="Rett linje 77">
            <a:extLst>
              <a:ext uri="{FF2B5EF4-FFF2-40B4-BE49-F238E27FC236}">
                <a16:creationId xmlns:a16="http://schemas.microsoft.com/office/drawing/2014/main" id="{79825868-B3A9-60C4-B479-DEFF4D17DA03}"/>
              </a:ext>
            </a:extLst>
          </p:cNvPr>
          <p:cNvCxnSpPr>
            <a:cxnSpLocks/>
          </p:cNvCxnSpPr>
          <p:nvPr/>
        </p:nvCxnSpPr>
        <p:spPr>
          <a:xfrm>
            <a:off x="4124630" y="3759280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79" name="Rett linje 78">
            <a:extLst>
              <a:ext uri="{FF2B5EF4-FFF2-40B4-BE49-F238E27FC236}">
                <a16:creationId xmlns:a16="http://schemas.microsoft.com/office/drawing/2014/main" id="{7AE50C85-F6E4-8343-D1F4-71646935ED35}"/>
              </a:ext>
            </a:extLst>
          </p:cNvPr>
          <p:cNvCxnSpPr>
            <a:cxnSpLocks/>
          </p:cNvCxnSpPr>
          <p:nvPr/>
        </p:nvCxnSpPr>
        <p:spPr>
          <a:xfrm>
            <a:off x="4119715" y="3203761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0" name="Rett linje 79">
            <a:extLst>
              <a:ext uri="{FF2B5EF4-FFF2-40B4-BE49-F238E27FC236}">
                <a16:creationId xmlns:a16="http://schemas.microsoft.com/office/drawing/2014/main" id="{232C348A-A91B-C440-5065-78ABB11FC56F}"/>
              </a:ext>
            </a:extLst>
          </p:cNvPr>
          <p:cNvCxnSpPr>
            <a:cxnSpLocks/>
          </p:cNvCxnSpPr>
          <p:nvPr/>
        </p:nvCxnSpPr>
        <p:spPr>
          <a:xfrm>
            <a:off x="8431172" y="3316831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1" name="Rett linje 80">
            <a:extLst>
              <a:ext uri="{FF2B5EF4-FFF2-40B4-BE49-F238E27FC236}">
                <a16:creationId xmlns:a16="http://schemas.microsoft.com/office/drawing/2014/main" id="{990D0C70-BAEE-B97E-E0A0-B1913DEC24E6}"/>
              </a:ext>
            </a:extLst>
          </p:cNvPr>
          <p:cNvCxnSpPr>
            <a:cxnSpLocks/>
          </p:cNvCxnSpPr>
          <p:nvPr/>
        </p:nvCxnSpPr>
        <p:spPr>
          <a:xfrm>
            <a:off x="8436092" y="4029666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2" name="Rett linje 81">
            <a:extLst>
              <a:ext uri="{FF2B5EF4-FFF2-40B4-BE49-F238E27FC236}">
                <a16:creationId xmlns:a16="http://schemas.microsoft.com/office/drawing/2014/main" id="{483A6C4C-EDB4-CDAB-1117-111E28AD7E76}"/>
              </a:ext>
            </a:extLst>
          </p:cNvPr>
          <p:cNvCxnSpPr>
            <a:cxnSpLocks/>
          </p:cNvCxnSpPr>
          <p:nvPr/>
        </p:nvCxnSpPr>
        <p:spPr>
          <a:xfrm>
            <a:off x="8421347" y="4762173"/>
            <a:ext cx="329380" cy="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3" name="Rett linje 32"/>
          <p:cNvCxnSpPr>
            <a:cxnSpLocks/>
          </p:cNvCxnSpPr>
          <p:nvPr/>
        </p:nvCxnSpPr>
        <p:spPr>
          <a:xfrm>
            <a:off x="10970976" y="2066221"/>
            <a:ext cx="0" cy="337312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" name="Rett linje 21"/>
          <p:cNvCxnSpPr>
            <a:cxnSpLocks/>
          </p:cNvCxnSpPr>
          <p:nvPr/>
        </p:nvCxnSpPr>
        <p:spPr>
          <a:xfrm>
            <a:off x="8432668" y="2625910"/>
            <a:ext cx="0" cy="2138298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7" name="Rett linje 46">
            <a:extLst>
              <a:ext uri="{FF2B5EF4-FFF2-40B4-BE49-F238E27FC236}">
                <a16:creationId xmlns:a16="http://schemas.microsoft.com/office/drawing/2014/main" id="{D1C2D37C-94C7-491F-3271-5F78BA5C39A1}"/>
              </a:ext>
            </a:extLst>
          </p:cNvPr>
          <p:cNvCxnSpPr>
            <a:cxnSpLocks/>
          </p:cNvCxnSpPr>
          <p:nvPr/>
        </p:nvCxnSpPr>
        <p:spPr>
          <a:xfrm>
            <a:off x="6935487" y="2078774"/>
            <a:ext cx="0" cy="353119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Rett linje 20"/>
          <p:cNvCxnSpPr>
            <a:cxnSpLocks/>
          </p:cNvCxnSpPr>
          <p:nvPr/>
        </p:nvCxnSpPr>
        <p:spPr>
          <a:xfrm>
            <a:off x="4974318" y="2074606"/>
            <a:ext cx="0" cy="338759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8" name="Rett linje 57">
            <a:extLst>
              <a:ext uri="{FF2B5EF4-FFF2-40B4-BE49-F238E27FC236}">
                <a16:creationId xmlns:a16="http://schemas.microsoft.com/office/drawing/2014/main" id="{21DBD996-0ED5-431A-86F3-FB95EF2C6406}"/>
              </a:ext>
            </a:extLst>
          </p:cNvPr>
          <p:cNvCxnSpPr>
            <a:cxnSpLocks/>
          </p:cNvCxnSpPr>
          <p:nvPr/>
        </p:nvCxnSpPr>
        <p:spPr>
          <a:xfrm>
            <a:off x="2983281" y="2071229"/>
            <a:ext cx="0" cy="312345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0" name="Rett linje 19"/>
          <p:cNvCxnSpPr>
            <a:cxnSpLocks/>
          </p:cNvCxnSpPr>
          <p:nvPr/>
        </p:nvCxnSpPr>
        <p:spPr>
          <a:xfrm>
            <a:off x="1044374" y="2051566"/>
            <a:ext cx="0" cy="284240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6" name="Avrundet rektangel 9">
            <a:extLst>
              <a:ext uri="{FF2B5EF4-FFF2-40B4-BE49-F238E27FC236}">
                <a16:creationId xmlns:a16="http://schemas.microsoft.com/office/drawing/2014/main" id="{4ACE9D90-7DBF-7393-CB99-9297C9D7E3D5}"/>
              </a:ext>
            </a:extLst>
          </p:cNvPr>
          <p:cNvSpPr/>
          <p:nvPr/>
        </p:nvSpPr>
        <p:spPr>
          <a:xfrm>
            <a:off x="437219" y="2995140"/>
            <a:ext cx="1797782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cxnSp>
        <p:nvCxnSpPr>
          <p:cNvPr id="38" name="Rett linje 37">
            <a:extLst>
              <a:ext uri="{FF2B5EF4-FFF2-40B4-BE49-F238E27FC236}">
                <a16:creationId xmlns:a16="http://schemas.microsoft.com/office/drawing/2014/main" id="{3551D880-440C-D81C-E25A-46AF0C3C032C}"/>
              </a:ext>
            </a:extLst>
          </p:cNvPr>
          <p:cNvCxnSpPr>
            <a:cxnSpLocks/>
          </p:cNvCxnSpPr>
          <p:nvPr/>
        </p:nvCxnSpPr>
        <p:spPr>
          <a:xfrm flipH="1">
            <a:off x="336991" y="2813129"/>
            <a:ext cx="5190" cy="1959545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Rett linje 16"/>
          <p:cNvCxnSpPr>
            <a:cxnSpLocks/>
            <a:stCxn id="44" idx="1"/>
            <a:endCxn id="3" idx="3"/>
          </p:cNvCxnSpPr>
          <p:nvPr/>
        </p:nvCxnSpPr>
        <p:spPr>
          <a:xfrm flipH="1">
            <a:off x="6676647" y="996414"/>
            <a:ext cx="614672" cy="447105"/>
          </a:xfrm>
          <a:prstGeom prst="line">
            <a:avLst/>
          </a:prstGeom>
          <a:ln w="15875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Avrundet rektangel 1"/>
          <p:cNvSpPr/>
          <p:nvPr/>
        </p:nvSpPr>
        <p:spPr>
          <a:xfrm>
            <a:off x="5025647" y="377598"/>
            <a:ext cx="1655762" cy="574675"/>
          </a:xfrm>
          <a:prstGeom prst="roundRect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3" name="Avrundet rektangel 2"/>
          <p:cNvSpPr/>
          <p:nvPr/>
        </p:nvSpPr>
        <p:spPr>
          <a:xfrm>
            <a:off x="5019297" y="1104673"/>
            <a:ext cx="1657350" cy="67769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6" name="TekstSylinder 6"/>
          <p:cNvSpPr txBox="1">
            <a:spLocks noChangeArrowheads="1"/>
          </p:cNvSpPr>
          <p:nvPr/>
        </p:nvSpPr>
        <p:spPr bwMode="auto">
          <a:xfrm>
            <a:off x="5005420" y="418873"/>
            <a:ext cx="1576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Styret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>
                <a:solidFill>
                  <a:srgbClr val="376092"/>
                </a:solidFill>
              </a:rPr>
              <a:t>Helse Midt-Norge RHF</a:t>
            </a:r>
          </a:p>
        </p:txBody>
      </p:sp>
      <p:sp>
        <p:nvSpPr>
          <p:cNvPr id="7" name="TekstSylinder 20"/>
          <p:cNvSpPr txBox="1">
            <a:spLocks noChangeArrowheads="1"/>
          </p:cNvSpPr>
          <p:nvPr/>
        </p:nvSpPr>
        <p:spPr bwMode="auto">
          <a:xfrm>
            <a:off x="4988523" y="1113819"/>
            <a:ext cx="17089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cs typeface="Arial"/>
              </a:rPr>
              <a:t>Adm. Direktør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>
                <a:solidFill>
                  <a:srgbClr val="376092"/>
                </a:solidFill>
                <a:latin typeface="Calibri"/>
                <a:cs typeface="Arial"/>
              </a:rPr>
              <a:t>Jan Christian Dahle Frich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>
                <a:solidFill>
                  <a:srgbClr val="376092"/>
                </a:solidFill>
                <a:latin typeface="Calibri"/>
                <a:cs typeface="Arial"/>
              </a:rPr>
              <a:t>Helse Midt-Norge RHF</a:t>
            </a:r>
          </a:p>
        </p:txBody>
      </p:sp>
      <p:sp>
        <p:nvSpPr>
          <p:cNvPr id="10" name="Avrundet rektangel 9"/>
          <p:cNvSpPr/>
          <p:nvPr/>
        </p:nvSpPr>
        <p:spPr>
          <a:xfrm>
            <a:off x="215028" y="2265165"/>
            <a:ext cx="1810526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9" name="TekstSylinder 23"/>
          <p:cNvSpPr txBox="1">
            <a:spLocks noChangeArrowheads="1"/>
          </p:cNvSpPr>
          <p:nvPr/>
        </p:nvSpPr>
        <p:spPr bwMode="auto">
          <a:xfrm>
            <a:off x="233621" y="2270608"/>
            <a:ext cx="190045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Avdeling for medisin og helsefag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cs typeface="Arial"/>
              </a:rPr>
              <a:t>Trude Basso</a:t>
            </a:r>
          </a:p>
        </p:txBody>
      </p:sp>
      <p:sp>
        <p:nvSpPr>
          <p:cNvPr id="11" name="Avrundet rektangel 10"/>
          <p:cNvSpPr/>
          <p:nvPr/>
        </p:nvSpPr>
        <p:spPr>
          <a:xfrm>
            <a:off x="4034010" y="2266919"/>
            <a:ext cx="1772632" cy="610088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12" name="Avrundet rektangel 11"/>
          <p:cNvSpPr/>
          <p:nvPr/>
        </p:nvSpPr>
        <p:spPr>
          <a:xfrm>
            <a:off x="6017394" y="2273797"/>
            <a:ext cx="2077535" cy="60692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14" name="TekstSylinder 44"/>
          <p:cNvSpPr txBox="1">
            <a:spLocks noChangeArrowheads="1"/>
          </p:cNvSpPr>
          <p:nvPr/>
        </p:nvSpPr>
        <p:spPr bwMode="auto">
          <a:xfrm>
            <a:off x="4028777" y="2276781"/>
            <a:ext cx="1828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Organisasjonsavdelingen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</a:rPr>
              <a:t>Ingerid Gunnerød</a:t>
            </a:r>
          </a:p>
        </p:txBody>
      </p:sp>
      <p:sp>
        <p:nvSpPr>
          <p:cNvPr id="15" name="TekstSylinder 48"/>
          <p:cNvSpPr txBox="1">
            <a:spLocks noChangeArrowheads="1"/>
          </p:cNvSpPr>
          <p:nvPr/>
        </p:nvSpPr>
        <p:spPr bwMode="auto">
          <a:xfrm>
            <a:off x="6066097" y="2278869"/>
            <a:ext cx="195576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Avdeling for eierstyring</a:t>
            </a:r>
            <a:br>
              <a:rPr lang="nb-NO" altLang="nb-NO" sz="1200" b="1">
                <a:solidFill>
                  <a:srgbClr val="376092"/>
                </a:solidFill>
              </a:rPr>
            </a:br>
            <a:r>
              <a:rPr lang="nb-NO" altLang="nb-NO" sz="1200" b="1">
                <a:solidFill>
                  <a:srgbClr val="376092"/>
                </a:solidFill>
              </a:rPr>
              <a:t>og beredskap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cs typeface="Arial"/>
              </a:rPr>
              <a:t>Ole Magnus Nyheim </a:t>
            </a:r>
            <a:endParaRPr lang="nb-NO" altLang="nb-NO" sz="1000">
              <a:solidFill>
                <a:srgbClr val="376092"/>
              </a:solidFill>
              <a:latin typeface="Calibri"/>
              <a:ea typeface="Calibri"/>
              <a:cs typeface="Arial"/>
            </a:endParaRPr>
          </a:p>
        </p:txBody>
      </p:sp>
      <p:cxnSp>
        <p:nvCxnSpPr>
          <p:cNvPr id="18" name="Rett linje 17"/>
          <p:cNvCxnSpPr>
            <a:cxnSpLocks/>
          </p:cNvCxnSpPr>
          <p:nvPr/>
        </p:nvCxnSpPr>
        <p:spPr>
          <a:xfrm>
            <a:off x="1052052" y="2063217"/>
            <a:ext cx="9918924" cy="11389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7" name="Rett linje 26"/>
          <p:cNvCxnSpPr/>
          <p:nvPr/>
        </p:nvCxnSpPr>
        <p:spPr>
          <a:xfrm>
            <a:off x="5836859" y="962105"/>
            <a:ext cx="0" cy="136525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0" name="Avrundet rektangel 29"/>
          <p:cNvSpPr/>
          <p:nvPr/>
        </p:nvSpPr>
        <p:spPr>
          <a:xfrm>
            <a:off x="9982665" y="2244625"/>
            <a:ext cx="2053299" cy="629488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31" name="TekstSylinder 103"/>
          <p:cNvSpPr txBox="1">
            <a:spLocks noChangeArrowheads="1"/>
          </p:cNvSpPr>
          <p:nvPr/>
        </p:nvSpPr>
        <p:spPr bwMode="auto">
          <a:xfrm>
            <a:off x="9997667" y="2272782"/>
            <a:ext cx="207753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cs typeface="Arial"/>
              </a:rPr>
              <a:t>Kommunikasjonsavdelingen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cs typeface="Arial"/>
              </a:rPr>
              <a:t>Eiliv Flakne</a:t>
            </a:r>
            <a:endParaRPr lang="nb-NO" altLang="nb-NO" sz="1000">
              <a:solidFill>
                <a:srgbClr val="376092"/>
              </a:solidFill>
            </a:endParaRPr>
          </a:p>
        </p:txBody>
      </p:sp>
      <p:cxnSp>
        <p:nvCxnSpPr>
          <p:cNvPr id="32" name="Rett linje 31"/>
          <p:cNvCxnSpPr>
            <a:cxnSpLocks/>
          </p:cNvCxnSpPr>
          <p:nvPr/>
        </p:nvCxnSpPr>
        <p:spPr>
          <a:xfrm>
            <a:off x="9084090" y="2071229"/>
            <a:ext cx="0" cy="173396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0" name="TekstSylinder 120"/>
          <p:cNvSpPr txBox="1">
            <a:spLocks noChangeArrowheads="1"/>
          </p:cNvSpPr>
          <p:nvPr/>
        </p:nvSpPr>
        <p:spPr bwMode="auto">
          <a:xfrm>
            <a:off x="2872581" y="5943167"/>
            <a:ext cx="6466550" cy="277812"/>
          </a:xfrm>
          <a:prstGeom prst="rect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Samarbeidsfora og prosjekter både regionalt og nasjonalt</a:t>
            </a:r>
            <a:endParaRPr lang="nb-NO" altLang="nb-NO" sz="1000">
              <a:solidFill>
                <a:srgbClr val="376092"/>
              </a:solidFill>
            </a:endParaRPr>
          </a:p>
        </p:txBody>
      </p:sp>
      <p:sp>
        <p:nvSpPr>
          <p:cNvPr id="44" name="Avrundet rektangel 43"/>
          <p:cNvSpPr/>
          <p:nvPr/>
        </p:nvSpPr>
        <p:spPr>
          <a:xfrm>
            <a:off x="7291319" y="708283"/>
            <a:ext cx="1468450" cy="576262"/>
          </a:xfrm>
          <a:prstGeom prst="roundRect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45" name="TekstSylinder 20"/>
          <p:cNvSpPr txBox="1">
            <a:spLocks noChangeArrowheads="1"/>
          </p:cNvSpPr>
          <p:nvPr/>
        </p:nvSpPr>
        <p:spPr bwMode="auto">
          <a:xfrm>
            <a:off x="7474662" y="743262"/>
            <a:ext cx="10813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Internrevisjon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</a:rPr>
              <a:t>Jørgen Midtlyng</a:t>
            </a:r>
          </a:p>
        </p:txBody>
      </p:sp>
      <p:cxnSp>
        <p:nvCxnSpPr>
          <p:cNvPr id="8" name="Rett linje 7"/>
          <p:cNvCxnSpPr>
            <a:cxnSpLocks/>
            <a:endCxn id="44" idx="1"/>
          </p:cNvCxnSpPr>
          <p:nvPr/>
        </p:nvCxnSpPr>
        <p:spPr>
          <a:xfrm>
            <a:off x="6699221" y="695248"/>
            <a:ext cx="592098" cy="301166"/>
          </a:xfrm>
          <a:prstGeom prst="line">
            <a:avLst/>
          </a:prstGeom>
          <a:noFill/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9" name="Avrundet rektangel 48"/>
          <p:cNvSpPr/>
          <p:nvPr/>
        </p:nvSpPr>
        <p:spPr>
          <a:xfrm>
            <a:off x="8244951" y="2247519"/>
            <a:ext cx="1538604" cy="629488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50" name="TekstSylinder 40"/>
          <p:cNvSpPr txBox="1">
            <a:spLocks noChangeArrowheads="1"/>
          </p:cNvSpPr>
          <p:nvPr/>
        </p:nvSpPr>
        <p:spPr bwMode="auto">
          <a:xfrm>
            <a:off x="8268609" y="2273818"/>
            <a:ext cx="1521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Økonomiavdelingen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Ingrid Volden</a:t>
            </a:r>
          </a:p>
        </p:txBody>
      </p:sp>
      <p:sp>
        <p:nvSpPr>
          <p:cNvPr id="4" name="TekstSylinder 23">
            <a:extLst>
              <a:ext uri="{FF2B5EF4-FFF2-40B4-BE49-F238E27FC236}">
                <a16:creationId xmlns:a16="http://schemas.microsoft.com/office/drawing/2014/main" id="{8EFB5E45-DA95-E16F-EAC4-EF962A509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226" y="2977829"/>
            <a:ext cx="181419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somatikk og samhandling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Sunniva Rognerud</a:t>
            </a:r>
            <a:endParaRPr lang="nb-NO" altLang="nb-NO" sz="1000">
              <a:solidFill>
                <a:srgbClr val="376092"/>
              </a:solidFill>
              <a:ea typeface="Calibri"/>
            </a:endParaRPr>
          </a:p>
        </p:txBody>
      </p:sp>
      <p:sp>
        <p:nvSpPr>
          <p:cNvPr id="19" name="Avrundet rektangel 9">
            <a:extLst>
              <a:ext uri="{FF2B5EF4-FFF2-40B4-BE49-F238E27FC236}">
                <a16:creationId xmlns:a16="http://schemas.microsoft.com/office/drawing/2014/main" id="{0C7E3F70-486B-431E-8193-0492B9604902}"/>
              </a:ext>
            </a:extLst>
          </p:cNvPr>
          <p:cNvSpPr/>
          <p:nvPr/>
        </p:nvSpPr>
        <p:spPr>
          <a:xfrm>
            <a:off x="4249085" y="2979553"/>
            <a:ext cx="1810312" cy="46521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24" name="Avrundet rektangel 11">
            <a:extLst>
              <a:ext uri="{FF2B5EF4-FFF2-40B4-BE49-F238E27FC236}">
                <a16:creationId xmlns:a16="http://schemas.microsoft.com/office/drawing/2014/main" id="{C3DAAB65-BFBA-8ECC-645B-D68BA2A3F173}"/>
              </a:ext>
            </a:extLst>
          </p:cNvPr>
          <p:cNvSpPr/>
          <p:nvPr/>
        </p:nvSpPr>
        <p:spPr>
          <a:xfrm>
            <a:off x="2235001" y="2265165"/>
            <a:ext cx="1617729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25" name="TekstSylinder 48">
            <a:extLst>
              <a:ext uri="{FF2B5EF4-FFF2-40B4-BE49-F238E27FC236}">
                <a16:creationId xmlns:a16="http://schemas.microsoft.com/office/drawing/2014/main" id="{9AB26A83-8B5D-BA2A-CCFC-7C61614A9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71" y="2277583"/>
            <a:ext cx="173006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</a:rPr>
              <a:t>Avdeling for teknologi og digitalisering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cs typeface="Arial"/>
              </a:rPr>
              <a:t>Bjørn J. Villa</a:t>
            </a:r>
            <a:endParaRPr lang="nb-NO" altLang="nb-NO" sz="1000">
              <a:solidFill>
                <a:srgbClr val="376092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48" name="TekstSylinder 23">
            <a:extLst>
              <a:ext uri="{FF2B5EF4-FFF2-40B4-BE49-F238E27FC236}">
                <a16:creationId xmlns:a16="http://schemas.microsoft.com/office/drawing/2014/main" id="{58C7856D-8C9E-D954-4B5B-1BB47815C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5577" y="2974826"/>
            <a:ext cx="169294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Juridisk seksjon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Dordi Elisabeth Flormælen</a:t>
            </a:r>
            <a:endParaRPr lang="nb-NO"/>
          </a:p>
        </p:txBody>
      </p:sp>
      <p:sp>
        <p:nvSpPr>
          <p:cNvPr id="29" name="Avrundet rektangel 9">
            <a:extLst>
              <a:ext uri="{FF2B5EF4-FFF2-40B4-BE49-F238E27FC236}">
                <a16:creationId xmlns:a16="http://schemas.microsoft.com/office/drawing/2014/main" id="{C7CEF2A3-0470-C44E-4725-7C7135ECF4C4}"/>
              </a:ext>
            </a:extLst>
          </p:cNvPr>
          <p:cNvSpPr/>
          <p:nvPr/>
        </p:nvSpPr>
        <p:spPr>
          <a:xfrm>
            <a:off x="4234341" y="3525256"/>
            <a:ext cx="1810312" cy="46521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34" name="Avrundet rektangel 9">
            <a:extLst>
              <a:ext uri="{FF2B5EF4-FFF2-40B4-BE49-F238E27FC236}">
                <a16:creationId xmlns:a16="http://schemas.microsoft.com/office/drawing/2014/main" id="{DC0B1D08-4395-82A9-1944-1619A97C19F3}"/>
              </a:ext>
            </a:extLst>
          </p:cNvPr>
          <p:cNvSpPr/>
          <p:nvPr/>
        </p:nvSpPr>
        <p:spPr>
          <a:xfrm>
            <a:off x="429243" y="3702224"/>
            <a:ext cx="2237560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35" name="Avrundet rektangel 9">
            <a:extLst>
              <a:ext uri="{FF2B5EF4-FFF2-40B4-BE49-F238E27FC236}">
                <a16:creationId xmlns:a16="http://schemas.microsoft.com/office/drawing/2014/main" id="{9B10D523-3BD4-250B-BB46-550E39DC8622}"/>
              </a:ext>
            </a:extLst>
          </p:cNvPr>
          <p:cNvSpPr/>
          <p:nvPr/>
        </p:nvSpPr>
        <p:spPr>
          <a:xfrm>
            <a:off x="419413" y="4419977"/>
            <a:ext cx="1810312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13" name="TekstSylinder 23">
            <a:extLst>
              <a:ext uri="{FF2B5EF4-FFF2-40B4-BE49-F238E27FC236}">
                <a16:creationId xmlns:a16="http://schemas.microsoft.com/office/drawing/2014/main" id="{7EE3651F-E8D4-AA23-B897-11B56CDC3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91" y="3706166"/>
            <a:ext cx="207862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psykisk helsevern og TSB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altLang="nb-NO" sz="1000">
                <a:solidFill>
                  <a:srgbClr val="376092"/>
                </a:solidFill>
                <a:latin typeface="Calibri"/>
                <a:cs typeface="Arial"/>
              </a:rPr>
              <a:t>Ragnhild Johansen</a:t>
            </a:r>
            <a:endParaRPr lang="nb-NO"/>
          </a:p>
        </p:txBody>
      </p:sp>
      <p:sp>
        <p:nvSpPr>
          <p:cNvPr id="23" name="TekstSylinder 23">
            <a:extLst>
              <a:ext uri="{FF2B5EF4-FFF2-40B4-BE49-F238E27FC236}">
                <a16:creationId xmlns:a16="http://schemas.microsoft.com/office/drawing/2014/main" id="{EE7771FA-308E-3A8D-042D-D5530481F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03" y="4405575"/>
            <a:ext cx="188328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forskning og innovasjon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nb-NO"/>
          </a:p>
        </p:txBody>
      </p:sp>
      <p:sp>
        <p:nvSpPr>
          <p:cNvPr id="36" name="Avrundet rektangel 9">
            <a:extLst>
              <a:ext uri="{FF2B5EF4-FFF2-40B4-BE49-F238E27FC236}">
                <a16:creationId xmlns:a16="http://schemas.microsoft.com/office/drawing/2014/main" id="{CAD00446-EE35-1849-8D9C-38E468F068D1}"/>
              </a:ext>
            </a:extLst>
          </p:cNvPr>
          <p:cNvSpPr/>
          <p:nvPr/>
        </p:nvSpPr>
        <p:spPr>
          <a:xfrm>
            <a:off x="4239258" y="4070956"/>
            <a:ext cx="2123537" cy="446214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37" name="Avrundet rektangel 9">
            <a:extLst>
              <a:ext uri="{FF2B5EF4-FFF2-40B4-BE49-F238E27FC236}">
                <a16:creationId xmlns:a16="http://schemas.microsoft.com/office/drawing/2014/main" id="{7844DC0A-6C3B-CB54-0BD3-A331A72F679A}"/>
              </a:ext>
            </a:extLst>
          </p:cNvPr>
          <p:cNvSpPr/>
          <p:nvPr/>
        </p:nvSpPr>
        <p:spPr>
          <a:xfrm>
            <a:off x="4229429" y="4611717"/>
            <a:ext cx="2592942" cy="446214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51" name="TekstSylinder 23">
            <a:extLst>
              <a:ext uri="{FF2B5EF4-FFF2-40B4-BE49-F238E27FC236}">
                <a16:creationId xmlns:a16="http://schemas.microsoft.com/office/drawing/2014/main" id="{68B2B285-1E84-9F21-A112-9712E09B6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748" y="3509335"/>
            <a:ext cx="22633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Sekretariater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Rita Bjørgan Holand</a:t>
            </a:r>
            <a:endParaRPr lang="nb-NO"/>
          </a:p>
        </p:txBody>
      </p:sp>
      <p:sp>
        <p:nvSpPr>
          <p:cNvPr id="53" name="TekstSylinder 23">
            <a:extLst>
              <a:ext uri="{FF2B5EF4-FFF2-40B4-BE49-F238E27FC236}">
                <a16:creationId xmlns:a16="http://schemas.microsoft.com/office/drawing/2014/main" id="{48F2E518-CB97-5895-D2C3-0F5F87508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116" y="4069496"/>
            <a:ext cx="21221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HR og organisasjonsutvikling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Trond Håvard Eidet</a:t>
            </a:r>
            <a:endParaRPr lang="nb-NO"/>
          </a:p>
        </p:txBody>
      </p:sp>
      <p:sp>
        <p:nvSpPr>
          <p:cNvPr id="54" name="TekstSylinder 23">
            <a:extLst>
              <a:ext uri="{FF2B5EF4-FFF2-40B4-BE49-F238E27FC236}">
                <a16:creationId xmlns:a16="http://schemas.microsoft.com/office/drawing/2014/main" id="{45CAE1CE-D129-81BB-65D1-57ED76015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5913" y="4618458"/>
            <a:ext cx="239493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service og kontordrift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Venke Reiten</a:t>
            </a:r>
            <a:endParaRPr lang="nb-NO"/>
          </a:p>
        </p:txBody>
      </p:sp>
      <p:sp>
        <p:nvSpPr>
          <p:cNvPr id="39" name="Avrundet rektangel 9">
            <a:extLst>
              <a:ext uri="{FF2B5EF4-FFF2-40B4-BE49-F238E27FC236}">
                <a16:creationId xmlns:a16="http://schemas.microsoft.com/office/drawing/2014/main" id="{F36BFB31-2271-9E7A-EDCB-7A3A4D3043CC}"/>
              </a:ext>
            </a:extLst>
          </p:cNvPr>
          <p:cNvSpPr/>
          <p:nvPr/>
        </p:nvSpPr>
        <p:spPr>
          <a:xfrm>
            <a:off x="8526125" y="2989389"/>
            <a:ext cx="2263384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41" name="Avrundet rektangel 9">
            <a:extLst>
              <a:ext uri="{FF2B5EF4-FFF2-40B4-BE49-F238E27FC236}">
                <a16:creationId xmlns:a16="http://schemas.microsoft.com/office/drawing/2014/main" id="{62D004F1-1CD8-B60B-E027-F32129B2E977}"/>
              </a:ext>
            </a:extLst>
          </p:cNvPr>
          <p:cNvSpPr/>
          <p:nvPr/>
        </p:nvSpPr>
        <p:spPr>
          <a:xfrm>
            <a:off x="8535964" y="3716981"/>
            <a:ext cx="2253541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42" name="Avrundet rektangel 9">
            <a:extLst>
              <a:ext uri="{FF2B5EF4-FFF2-40B4-BE49-F238E27FC236}">
                <a16:creationId xmlns:a16="http://schemas.microsoft.com/office/drawing/2014/main" id="{7ECA678E-62D3-15A7-F52A-7720184150AB}"/>
              </a:ext>
            </a:extLst>
          </p:cNvPr>
          <p:cNvSpPr/>
          <p:nvPr/>
        </p:nvSpPr>
        <p:spPr>
          <a:xfrm>
            <a:off x="8526124" y="4434731"/>
            <a:ext cx="1810312" cy="615553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55" name="TekstSylinder 23">
            <a:extLst>
              <a:ext uri="{FF2B5EF4-FFF2-40B4-BE49-F238E27FC236}">
                <a16:creationId xmlns:a16="http://schemas.microsoft.com/office/drawing/2014/main" id="{17795A39-087A-BDB8-CCCE-CE776204B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8359" y="2970451"/>
            <a:ext cx="226338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finansiering, økonomistyring og regnskap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Reidun Martine Rømo</a:t>
            </a:r>
            <a:endParaRPr lang="nb-NO"/>
          </a:p>
        </p:txBody>
      </p:sp>
      <p:sp>
        <p:nvSpPr>
          <p:cNvPr id="56" name="TekstSylinder 23">
            <a:extLst>
              <a:ext uri="{FF2B5EF4-FFF2-40B4-BE49-F238E27FC236}">
                <a16:creationId xmlns:a16="http://schemas.microsoft.com/office/drawing/2014/main" id="{CF82AC6F-D057-BC2B-373D-A03CBE2D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4099" y="3714708"/>
            <a:ext cx="22633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innkjøp og logistikk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Randi Østbø</a:t>
            </a:r>
            <a:endParaRPr lang="nb-NO"/>
          </a:p>
        </p:txBody>
      </p:sp>
      <p:sp>
        <p:nvSpPr>
          <p:cNvPr id="57" name="TekstSylinder 23">
            <a:extLst>
              <a:ext uri="{FF2B5EF4-FFF2-40B4-BE49-F238E27FC236}">
                <a16:creationId xmlns:a16="http://schemas.microsoft.com/office/drawing/2014/main" id="{C4E88D7A-82F0-EFD5-0FE5-10057D44C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97" y="4430275"/>
            <a:ext cx="226338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analyse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Asgeir Winge</a:t>
            </a:r>
            <a:endParaRPr lang="nb-NO"/>
          </a:p>
        </p:txBody>
      </p:sp>
      <p:sp>
        <p:nvSpPr>
          <p:cNvPr id="5" name="Avrundet rektangel 9">
            <a:extLst>
              <a:ext uri="{FF2B5EF4-FFF2-40B4-BE49-F238E27FC236}">
                <a16:creationId xmlns:a16="http://schemas.microsoft.com/office/drawing/2014/main" id="{05539707-F8A1-81F2-B407-956645A032FB}"/>
              </a:ext>
            </a:extLst>
          </p:cNvPr>
          <p:cNvSpPr/>
          <p:nvPr/>
        </p:nvSpPr>
        <p:spPr>
          <a:xfrm>
            <a:off x="4224516" y="5137739"/>
            <a:ext cx="2575397" cy="454017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b-NO" sz="1200">
              <a:solidFill>
                <a:prstClr val="white"/>
              </a:solidFill>
            </a:endParaRPr>
          </a:p>
        </p:txBody>
      </p:sp>
      <p:sp>
        <p:nvSpPr>
          <p:cNvPr id="28" name="TekstSylinder 23">
            <a:extLst>
              <a:ext uri="{FF2B5EF4-FFF2-40B4-BE49-F238E27FC236}">
                <a16:creationId xmlns:a16="http://schemas.microsoft.com/office/drawing/2014/main" id="{9F6F086C-4D54-6BB5-3E17-5686081E8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1001" y="5144481"/>
            <a:ext cx="265850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nb-NO" altLang="nb-NO" sz="1200" b="1">
                <a:solidFill>
                  <a:srgbClr val="376092"/>
                </a:solidFill>
                <a:latin typeface="Calibri"/>
                <a:ea typeface="Calibri"/>
                <a:cs typeface="Arial"/>
              </a:rPr>
              <a:t>Seksjon for kompetanse og utdanning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nb-NO" sz="1000">
                <a:solidFill>
                  <a:srgbClr val="376092"/>
                </a:solidFill>
                <a:latin typeface="Calibri"/>
                <a:cs typeface="Arial"/>
              </a:rPr>
              <a:t>Ruben Angell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9079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HMN">
      <a:dk1>
        <a:srgbClr val="000000"/>
      </a:dk1>
      <a:lt1>
        <a:srgbClr val="FFFFFF"/>
      </a:lt1>
      <a:dk2>
        <a:srgbClr val="003283"/>
      </a:dk2>
      <a:lt2>
        <a:srgbClr val="E8F0FA"/>
      </a:lt2>
      <a:accent1>
        <a:srgbClr val="81A9E1"/>
      </a:accent1>
      <a:accent2>
        <a:srgbClr val="BD0C2E"/>
      </a:accent2>
      <a:accent3>
        <a:srgbClr val="E3A610"/>
      </a:accent3>
      <a:accent4>
        <a:srgbClr val="5C3228"/>
      </a:accent4>
      <a:accent5>
        <a:srgbClr val="6B9B3A"/>
      </a:accent5>
      <a:accent6>
        <a:srgbClr val="8D6959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MN" id="{EFF079DE-D7DF-7E4B-BAA9-1C5772E4A554}" vid="{E6133214-BE2C-2749-8F3A-582503DDCE5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B7CDECEEC7C0D41808059923CC8649D" ma:contentTypeVersion="12" ma:contentTypeDescription="Opprett et nytt dokument." ma:contentTypeScope="" ma:versionID="ce747e022778d4a2b1e8baa9d1c451f5">
  <xsd:schema xmlns:xsd="http://www.w3.org/2001/XMLSchema" xmlns:xs="http://www.w3.org/2001/XMLSchema" xmlns:p="http://schemas.microsoft.com/office/2006/metadata/properties" xmlns:ns1="http://schemas.microsoft.com/sharepoint/v3" xmlns:ns2="feb78204-7218-4533-9b86-900cc60ffc72" xmlns:ns3="67cae524-a185-4c23-8c8f-53d4af7cd826" targetNamespace="http://schemas.microsoft.com/office/2006/metadata/properties" ma:root="true" ma:fieldsID="297db0bacee3cae4e4a6e8fae8dfd8e6" ns1:_="" ns2:_="" ns3:_="">
    <xsd:import namespace="http://schemas.microsoft.com/sharepoint/v3"/>
    <xsd:import namespace="feb78204-7218-4533-9b86-900cc60ffc72"/>
    <xsd:import namespace="67cae524-a185-4c23-8c8f-53d4af7cd8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Egenskaper for samordnet samsvarspolicy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I-handling for samordnet samsvarspolicy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78204-7218-4533-9b86-900cc60ffc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ae524-a185-4c23-8c8f-53d4af7cd82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5BBB5E-C97F-4BF3-B259-739AEF8124DA}">
  <ds:schemaRefs>
    <ds:schemaRef ds:uri="67cae524-a185-4c23-8c8f-53d4af7cd826"/>
    <ds:schemaRef ds:uri="feb78204-7218-4533-9b86-900cc60ffc7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110BAB-E1C4-4F76-A045-F89A034A912B}">
  <ds:schemaRefs>
    <ds:schemaRef ds:uri="67cae524-a185-4c23-8c8f-53d4af7cd826"/>
    <ds:schemaRef ds:uri="feb78204-7218-4533-9b86-900cc60ffc7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55F11C4-6DDF-437B-AC2B-D683BE9DB5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Company>Helse Midt-Norge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for Helse Midt-Norge RHF</dc:title>
  <dc:creator>Sterten, Hanne</dc:creator>
  <cp:revision>1</cp:revision>
  <dcterms:created xsi:type="dcterms:W3CDTF">2018-09-04T06:42:00Z</dcterms:created>
  <dcterms:modified xsi:type="dcterms:W3CDTF">2026-03-03T10:48:02Z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0x0101002B7CDECEEC7C0D41808059923CC8649D</vt:lpwstr>
  </property>
  <property fmtid="{D5CDD505-2E9C-101B-9397-08002B2CF9AE}" pid="3" name="MediaServiceImageTags">
    <vt:lpwstr/>
  </property>
  <property fmtid="{D5CDD505-2E9C-101B-9397-08002B2CF9AE}" pid="4" name="MSIP_Label_0c9234b1-4e1e-4ad9-8365-47c3447a5c52_Enabled">
    <vt:lpwstr>true</vt:lpwstr>
  </property>
  <property fmtid="{D5CDD505-2E9C-101B-9397-08002B2CF9AE}" pid="5" name="MSIP_Label_0c9234b1-4e1e-4ad9-8365-47c3447a5c52_SetDate">
    <vt:lpwstr>2025-05-20T07:28:26Z</vt:lpwstr>
  </property>
  <property fmtid="{D5CDD505-2E9C-101B-9397-08002B2CF9AE}" pid="6" name="MSIP_Label_0c9234b1-4e1e-4ad9-8365-47c3447a5c52_Method">
    <vt:lpwstr>Privileged</vt:lpwstr>
  </property>
  <property fmtid="{D5CDD505-2E9C-101B-9397-08002B2CF9AE}" pid="7" name="MSIP_Label_0c9234b1-4e1e-4ad9-8365-47c3447a5c52_Name">
    <vt:lpwstr>Åpen</vt:lpwstr>
  </property>
  <property fmtid="{D5CDD505-2E9C-101B-9397-08002B2CF9AE}" pid="8" name="MSIP_Label_0c9234b1-4e1e-4ad9-8365-47c3447a5c52_SiteId">
    <vt:lpwstr>92c8809f-91e0-445b-804f-b6a7b43ef73a</vt:lpwstr>
  </property>
  <property fmtid="{D5CDD505-2E9C-101B-9397-08002B2CF9AE}" pid="9" name="MSIP_Label_0c9234b1-4e1e-4ad9-8365-47c3447a5c52_ActionId">
    <vt:lpwstr>ba056b53-853c-4183-b29b-9f0771249b67</vt:lpwstr>
  </property>
  <property fmtid="{D5CDD505-2E9C-101B-9397-08002B2CF9AE}" pid="10" name="MSIP_Label_0c9234b1-4e1e-4ad9-8365-47c3447a5c52_ContentBits">
    <vt:lpwstr>2</vt:lpwstr>
  </property>
  <property fmtid="{D5CDD505-2E9C-101B-9397-08002B2CF9AE}" pid="11" name="MSIP_Label_0c9234b1-4e1e-4ad9-8365-47c3447a5c52_Tag">
    <vt:lpwstr>10, 0, 1, 1</vt:lpwstr>
  </property>
  <property fmtid="{D5CDD505-2E9C-101B-9397-08002B2CF9AE}" pid="12" name="ClassificationContentMarkingFooterLocations">
    <vt:lpwstr>Office-tema:10</vt:lpwstr>
  </property>
  <property fmtid="{D5CDD505-2E9C-101B-9397-08002B2CF9AE}" pid="13" name="ClassificationContentMarkingFooterText">
    <vt:lpwstr>Åpen</vt:lpwstr>
  </property>
</Properties>
</file>